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02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3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059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49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999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91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9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220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5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634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9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05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37AF1-2CBE-419B-9189-236DEDADDDB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335C6-9A62-44BE-A466-88CEF45F09F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355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651641" cy="6858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CLIENTE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1540359" y="0"/>
            <a:ext cx="651641" cy="6858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CLIENTE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788276" y="0"/>
            <a:ext cx="10625958" cy="17657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s-ES" sz="1400" dirty="0" smtClean="0"/>
              <a:t>PROCESOS ESTRATÉGICOS </a:t>
            </a:r>
            <a:endParaRPr lang="en-US" sz="1400" dirty="0"/>
          </a:p>
        </p:txBody>
      </p:sp>
      <p:sp>
        <p:nvSpPr>
          <p:cNvPr id="7" name="Rectángulo 6"/>
          <p:cNvSpPr/>
          <p:nvPr/>
        </p:nvSpPr>
        <p:spPr>
          <a:xfrm>
            <a:off x="777766" y="5092262"/>
            <a:ext cx="10625958" cy="17657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s-ES" sz="1400" dirty="0" smtClean="0"/>
              <a:t>PROCESOS DE APOYO</a:t>
            </a:r>
            <a:endParaRPr lang="en-US" sz="1400" dirty="0"/>
          </a:p>
        </p:txBody>
      </p:sp>
      <p:sp>
        <p:nvSpPr>
          <p:cNvPr id="8" name="Rectángulo 7"/>
          <p:cNvSpPr/>
          <p:nvPr/>
        </p:nvSpPr>
        <p:spPr>
          <a:xfrm>
            <a:off x="777766" y="1849821"/>
            <a:ext cx="10625958" cy="31636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s-ES" sz="1400" dirty="0" smtClean="0"/>
              <a:t>PROCESOS MISIONALES</a:t>
            </a:r>
          </a:p>
          <a:p>
            <a:pPr algn="ctr"/>
            <a:endParaRPr lang="en-US" dirty="0"/>
          </a:p>
        </p:txBody>
      </p:sp>
      <p:sp>
        <p:nvSpPr>
          <p:cNvPr id="9" name="Rectángulo redondeado 8"/>
          <p:cNvSpPr/>
          <p:nvPr/>
        </p:nvSpPr>
        <p:spPr>
          <a:xfrm>
            <a:off x="1188720" y="427246"/>
            <a:ext cx="2157984" cy="87782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Planificación</a:t>
            </a:r>
            <a:r>
              <a:rPr lang="es-ES" dirty="0" smtClean="0">
                <a:solidFill>
                  <a:sysClr val="windowText" lastClr="000000"/>
                </a:solidFill>
              </a:rPr>
              <a:t> </a:t>
            </a:r>
            <a:r>
              <a:rPr lang="es-ES" dirty="0" smtClean="0">
                <a:solidFill>
                  <a:schemeClr val="bg1"/>
                </a:solidFill>
              </a:rPr>
              <a:t>estratégica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3736900" y="427246"/>
            <a:ext cx="2157984" cy="87782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Calidad</a:t>
            </a:r>
            <a:endParaRPr lang="en-US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6285080" y="443957"/>
            <a:ext cx="2157984" cy="87782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Atención al cliente</a:t>
            </a:r>
          </a:p>
        </p:txBody>
      </p:sp>
      <p:sp>
        <p:nvSpPr>
          <p:cNvPr id="12" name="Rectángulo redondeado 11"/>
          <p:cNvSpPr/>
          <p:nvPr/>
        </p:nvSpPr>
        <p:spPr>
          <a:xfrm>
            <a:off x="8833260" y="443957"/>
            <a:ext cx="2157984" cy="87782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Marketing</a:t>
            </a:r>
          </a:p>
        </p:txBody>
      </p:sp>
      <p:sp>
        <p:nvSpPr>
          <p:cNvPr id="13" name="Flecha derecha 12"/>
          <p:cNvSpPr/>
          <p:nvPr/>
        </p:nvSpPr>
        <p:spPr>
          <a:xfrm>
            <a:off x="861428" y="3200400"/>
            <a:ext cx="656476" cy="457200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echa derecha 13"/>
          <p:cNvSpPr/>
          <p:nvPr/>
        </p:nvSpPr>
        <p:spPr>
          <a:xfrm>
            <a:off x="10693750" y="3200400"/>
            <a:ext cx="656476" cy="457200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ángulo redondeado 15"/>
          <p:cNvSpPr/>
          <p:nvPr/>
        </p:nvSpPr>
        <p:spPr>
          <a:xfrm>
            <a:off x="1697000" y="2221992"/>
            <a:ext cx="2157984" cy="8778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Comercial</a:t>
            </a:r>
            <a:endParaRPr lang="en-US" dirty="0"/>
          </a:p>
        </p:txBody>
      </p:sp>
      <p:sp>
        <p:nvSpPr>
          <p:cNvPr id="17" name="Rectángulo redondeado 16"/>
          <p:cNvSpPr/>
          <p:nvPr/>
        </p:nvSpPr>
        <p:spPr>
          <a:xfrm>
            <a:off x="1697000" y="3938016"/>
            <a:ext cx="2157984" cy="8778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C</a:t>
            </a:r>
            <a:r>
              <a:rPr lang="es-ES" dirty="0" smtClean="0"/>
              <a:t>ompras</a:t>
            </a:r>
            <a:endParaRPr lang="en-US" dirty="0"/>
          </a:p>
        </p:txBody>
      </p:sp>
      <p:sp>
        <p:nvSpPr>
          <p:cNvPr id="18" name="Rectángulo redondeado 17"/>
          <p:cNvSpPr/>
          <p:nvPr/>
        </p:nvSpPr>
        <p:spPr>
          <a:xfrm>
            <a:off x="5011752" y="3938016"/>
            <a:ext cx="2157984" cy="8778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Inventarios</a:t>
            </a:r>
            <a:endParaRPr lang="en-US" dirty="0"/>
          </a:p>
        </p:txBody>
      </p:sp>
      <p:sp>
        <p:nvSpPr>
          <p:cNvPr id="19" name="Rectángulo redondeado 18"/>
          <p:cNvSpPr/>
          <p:nvPr/>
        </p:nvSpPr>
        <p:spPr>
          <a:xfrm>
            <a:off x="5011753" y="2221992"/>
            <a:ext cx="2157984" cy="8778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Producción/Taller</a:t>
            </a:r>
            <a:endParaRPr lang="en-US" dirty="0"/>
          </a:p>
        </p:txBody>
      </p:sp>
      <p:sp>
        <p:nvSpPr>
          <p:cNvPr id="20" name="Rectángulo redondeado 19"/>
          <p:cNvSpPr/>
          <p:nvPr/>
        </p:nvSpPr>
        <p:spPr>
          <a:xfrm>
            <a:off x="8326505" y="2218261"/>
            <a:ext cx="2157984" cy="8778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Logística </a:t>
            </a:r>
            <a:endParaRPr lang="en-US" dirty="0"/>
          </a:p>
        </p:txBody>
      </p:sp>
      <p:sp>
        <p:nvSpPr>
          <p:cNvPr id="21" name="Rectángulo redondeado 20"/>
          <p:cNvSpPr/>
          <p:nvPr/>
        </p:nvSpPr>
        <p:spPr>
          <a:xfrm>
            <a:off x="8326506" y="3938016"/>
            <a:ext cx="2157984" cy="8778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Producto </a:t>
            </a:r>
            <a:endParaRPr lang="en-US" dirty="0"/>
          </a:p>
        </p:txBody>
      </p:sp>
      <p:cxnSp>
        <p:nvCxnSpPr>
          <p:cNvPr id="23" name="Conector recto 22"/>
          <p:cNvCxnSpPr>
            <a:stCxn id="16" idx="2"/>
            <a:endCxn id="17" idx="0"/>
          </p:cNvCxnSpPr>
          <p:nvPr/>
        </p:nvCxnSpPr>
        <p:spPr>
          <a:xfrm>
            <a:off x="2775992" y="3099816"/>
            <a:ext cx="0" cy="838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cto 24"/>
          <p:cNvCxnSpPr>
            <a:stCxn id="17" idx="3"/>
            <a:endCxn id="18" idx="1"/>
          </p:cNvCxnSpPr>
          <p:nvPr/>
        </p:nvCxnSpPr>
        <p:spPr>
          <a:xfrm>
            <a:off x="3854984" y="4376928"/>
            <a:ext cx="11567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ector recto 26"/>
          <p:cNvCxnSpPr>
            <a:stCxn id="18" idx="0"/>
            <a:endCxn id="19" idx="2"/>
          </p:cNvCxnSpPr>
          <p:nvPr/>
        </p:nvCxnSpPr>
        <p:spPr>
          <a:xfrm flipV="1">
            <a:off x="6090744" y="3099816"/>
            <a:ext cx="1" cy="838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onector recto 28"/>
          <p:cNvCxnSpPr>
            <a:stCxn id="19" idx="3"/>
            <a:endCxn id="20" idx="1"/>
          </p:cNvCxnSpPr>
          <p:nvPr/>
        </p:nvCxnSpPr>
        <p:spPr>
          <a:xfrm flipV="1">
            <a:off x="7169737" y="2657173"/>
            <a:ext cx="1156768" cy="37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>
            <a:off x="9405498" y="3131978"/>
            <a:ext cx="0" cy="8060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ángulo redondeado 33"/>
          <p:cNvSpPr/>
          <p:nvPr/>
        </p:nvSpPr>
        <p:spPr>
          <a:xfrm>
            <a:off x="1188720" y="5694504"/>
            <a:ext cx="2157984" cy="87782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Administración,  Finanzas Y Contabilidad</a:t>
            </a:r>
            <a:endParaRPr lang="en-US" dirty="0"/>
          </a:p>
        </p:txBody>
      </p:sp>
      <p:sp>
        <p:nvSpPr>
          <p:cNvPr id="35" name="Rectángulo redondeado 34"/>
          <p:cNvSpPr/>
          <p:nvPr/>
        </p:nvSpPr>
        <p:spPr>
          <a:xfrm>
            <a:off x="3775946" y="5688619"/>
            <a:ext cx="2157984" cy="87782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mtClean="0"/>
              <a:t>Transporte/</a:t>
            </a:r>
          </a:p>
          <a:p>
            <a:pPr algn="ctr"/>
            <a:r>
              <a:rPr lang="es-ES" smtClean="0"/>
              <a:t>infraestructura</a:t>
            </a:r>
            <a:endParaRPr lang="en-US" dirty="0"/>
          </a:p>
        </p:txBody>
      </p:sp>
      <p:sp>
        <p:nvSpPr>
          <p:cNvPr id="36" name="Rectángulo redondeado 35"/>
          <p:cNvSpPr/>
          <p:nvPr/>
        </p:nvSpPr>
        <p:spPr>
          <a:xfrm>
            <a:off x="6285080" y="5688619"/>
            <a:ext cx="2157984" cy="87782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Gestión de RRHH+</a:t>
            </a:r>
            <a:endParaRPr lang="en-US" dirty="0"/>
          </a:p>
        </p:txBody>
      </p:sp>
      <p:sp>
        <p:nvSpPr>
          <p:cNvPr id="37" name="Rectángulo redondeado 36"/>
          <p:cNvSpPr/>
          <p:nvPr/>
        </p:nvSpPr>
        <p:spPr>
          <a:xfrm>
            <a:off x="8833260" y="5688619"/>
            <a:ext cx="2157984" cy="87782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Documentación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274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35</Words>
  <Application>Microsoft Office PowerPoint</Application>
  <PresentationFormat>Panorámica</PresentationFormat>
  <Paragraphs>20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Secretaria</dc:creator>
  <cp:lastModifiedBy>Secretaria</cp:lastModifiedBy>
  <cp:revision>12</cp:revision>
  <dcterms:created xsi:type="dcterms:W3CDTF">2023-09-05T19:44:21Z</dcterms:created>
  <dcterms:modified xsi:type="dcterms:W3CDTF">2023-09-05T20:50:34Z</dcterms:modified>
</cp:coreProperties>
</file>